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webp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60" r:id="rId4"/>
    <p:sldId id="258" r:id="rId5"/>
    <p:sldId id="275" r:id="rId6"/>
    <p:sldId id="265" r:id="rId7"/>
    <p:sldId id="259" r:id="rId8"/>
    <p:sldId id="262" r:id="rId9"/>
    <p:sldId id="276" r:id="rId10"/>
    <p:sldId id="277" r:id="rId11"/>
    <p:sldId id="278" r:id="rId12"/>
    <p:sldId id="263" r:id="rId13"/>
    <p:sldId id="279" r:id="rId14"/>
    <p:sldId id="280" r:id="rId15"/>
    <p:sldId id="266" r:id="rId16"/>
    <p:sldId id="281" r:id="rId17"/>
    <p:sldId id="282" r:id="rId18"/>
    <p:sldId id="267" r:id="rId19"/>
    <p:sldId id="272" r:id="rId20"/>
    <p:sldId id="273" r:id="rId21"/>
    <p:sldId id="268" r:id="rId22"/>
    <p:sldId id="283" r:id="rId23"/>
    <p:sldId id="284" r:id="rId24"/>
    <p:sldId id="269" r:id="rId25"/>
    <p:sldId id="270" r:id="rId26"/>
    <p:sldId id="271" r:id="rId27"/>
    <p:sldId id="26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83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883" y="2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3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1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575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00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93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9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4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8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2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1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0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0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2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9">
            <a:alphaModFix amt="30000"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3DF6-3638-4926-933F-4FA0A976A2E3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23F2D-74D5-4E68-96D6-2A4636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97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xmpp.org/abou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B13-9424-442E-9238-F3AA54E0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824" y="1021116"/>
            <a:ext cx="6309872" cy="1514185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Enable Private and Independent Communications Using The XMPP Protocol</a:t>
            </a:r>
            <a:br>
              <a:rPr lang="en-US" sz="5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endParaRPr lang="en-US" sz="54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52E10-7FF1-4482-A7FF-AE89017A5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754" y="5575602"/>
            <a:ext cx="5946202" cy="838831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44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By: Daniel Roldan</a:t>
            </a:r>
          </a:p>
        </p:txBody>
      </p:sp>
      <p:pic>
        <p:nvPicPr>
          <p:cNvPr id="12" name="Picture 11" descr="C:\Users\Daniel\AppData\Local\Microsoft\Windows\INetCache\Content.Word\logo.png">
            <a:extLst>
              <a:ext uri="{FF2B5EF4-FFF2-40B4-BE49-F238E27FC236}">
                <a16:creationId xmlns:a16="http://schemas.microsoft.com/office/drawing/2014/main" id="{09A425BC-070A-4BED-ADAE-0825CCCE72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5334" y="-172442"/>
            <a:ext cx="6894286" cy="599494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90B158-9782-48C5-9EB9-A8138E544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09" y="6098241"/>
            <a:ext cx="3719911" cy="6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14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5525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No internet connection required</a:t>
            </a:r>
          </a:p>
          <a:p>
            <a:r>
              <a:rPr lang="en-US" sz="4400" dirty="0"/>
              <a:t>Private Communications</a:t>
            </a:r>
          </a:p>
          <a:p>
            <a:r>
              <a:rPr lang="en-US" sz="4400" dirty="0"/>
              <a:t>Secure Communications</a:t>
            </a:r>
          </a:p>
          <a:p>
            <a:pPr lvl="1"/>
            <a:r>
              <a:rPr lang="en-US" sz="4000" dirty="0"/>
              <a:t>Encryption and Decryption</a:t>
            </a:r>
          </a:p>
          <a:p>
            <a:pPr marL="0" indent="0">
              <a:buNone/>
            </a:pPr>
            <a:endParaRPr lang="en-US" sz="4400" dirty="0"/>
          </a:p>
          <a:p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4478" r="7069" b="14178"/>
          <a:stretch/>
        </p:blipFill>
        <p:spPr>
          <a:xfrm>
            <a:off x="9645445" y="1867374"/>
            <a:ext cx="1696933" cy="16969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232" y="4482124"/>
            <a:ext cx="1731270" cy="1731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36" y="3173183"/>
            <a:ext cx="1885543" cy="16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5525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No internet connection required</a:t>
            </a:r>
          </a:p>
          <a:p>
            <a:r>
              <a:rPr lang="en-US" sz="4400" dirty="0"/>
              <a:t>Private Communications</a:t>
            </a:r>
          </a:p>
          <a:p>
            <a:r>
              <a:rPr lang="en-US" sz="4400" dirty="0"/>
              <a:t>Secure Communications</a:t>
            </a:r>
          </a:p>
          <a:p>
            <a:pPr lvl="1"/>
            <a:r>
              <a:rPr lang="en-US" sz="4000" dirty="0"/>
              <a:t>Encryption and Decryption</a:t>
            </a:r>
          </a:p>
          <a:p>
            <a:r>
              <a:rPr lang="en-US" sz="4400" dirty="0"/>
              <a:t>Manage your own communications</a:t>
            </a:r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4478" r="7069" b="14178"/>
          <a:stretch/>
        </p:blipFill>
        <p:spPr>
          <a:xfrm>
            <a:off x="9645445" y="1867374"/>
            <a:ext cx="1696933" cy="16969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232" y="4482124"/>
            <a:ext cx="1731270" cy="17312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36" y="3173183"/>
            <a:ext cx="1885543" cy="16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594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4518"/>
            <a:ext cx="6783388" cy="3795713"/>
          </a:xfrm>
        </p:spPr>
        <p:txBody>
          <a:bodyPr>
            <a:noAutofit/>
          </a:bodyPr>
          <a:lstStyle/>
          <a:p>
            <a:r>
              <a:rPr lang="en-US" sz="4000" dirty="0"/>
              <a:t>Manage how information is being stored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8" y="1715979"/>
            <a:ext cx="2136395" cy="21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4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594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4518"/>
            <a:ext cx="6783388" cy="3795713"/>
          </a:xfrm>
        </p:spPr>
        <p:txBody>
          <a:bodyPr>
            <a:noAutofit/>
          </a:bodyPr>
          <a:lstStyle/>
          <a:p>
            <a:r>
              <a:rPr lang="en-US" sz="4000" dirty="0"/>
              <a:t>Manage how information is being stored</a:t>
            </a:r>
          </a:p>
          <a:p>
            <a:r>
              <a:rPr lang="en-US" sz="4000" dirty="0"/>
              <a:t>Manage who has access to the stored information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8" y="1715979"/>
            <a:ext cx="2136395" cy="2136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37" y="4308221"/>
            <a:ext cx="2863031" cy="21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9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594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4518"/>
            <a:ext cx="6783388" cy="3795713"/>
          </a:xfrm>
        </p:spPr>
        <p:txBody>
          <a:bodyPr>
            <a:noAutofit/>
          </a:bodyPr>
          <a:lstStyle/>
          <a:p>
            <a:r>
              <a:rPr lang="en-US" sz="4000" dirty="0"/>
              <a:t>Manage how information is being stored</a:t>
            </a:r>
          </a:p>
          <a:p>
            <a:r>
              <a:rPr lang="en-US" sz="4000" dirty="0"/>
              <a:t>Manage who has access to the stored information</a:t>
            </a:r>
          </a:p>
          <a:p>
            <a:r>
              <a:rPr lang="en-US" sz="4000" dirty="0"/>
              <a:t>Can be implemented across different devices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8" y="1715979"/>
            <a:ext cx="2136395" cy="2136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37" y="4308221"/>
            <a:ext cx="2863031" cy="21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Communications at NEIU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183"/>
            <a:ext cx="6704729" cy="3795713"/>
          </a:xfrm>
        </p:spPr>
        <p:txBody>
          <a:bodyPr>
            <a:noAutofit/>
          </a:bodyPr>
          <a:lstStyle/>
          <a:p>
            <a:r>
              <a:rPr lang="en-US" sz="3600" dirty="0"/>
              <a:t>Communication between students</a:t>
            </a:r>
          </a:p>
          <a:p>
            <a:pPr lvl="1"/>
            <a:r>
              <a:rPr lang="en-US" sz="3200" dirty="0"/>
              <a:t>Tutoring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71" y="1357803"/>
            <a:ext cx="2466945" cy="24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0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Communications at NEIU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183"/>
            <a:ext cx="6704729" cy="3795713"/>
          </a:xfrm>
        </p:spPr>
        <p:txBody>
          <a:bodyPr>
            <a:noAutofit/>
          </a:bodyPr>
          <a:lstStyle/>
          <a:p>
            <a:r>
              <a:rPr lang="en-US" sz="3600" dirty="0"/>
              <a:t>Communication between students</a:t>
            </a:r>
          </a:p>
          <a:p>
            <a:pPr lvl="1"/>
            <a:r>
              <a:rPr lang="en-US" sz="3200" dirty="0"/>
              <a:t>Tutoring</a:t>
            </a:r>
          </a:p>
          <a:p>
            <a:r>
              <a:rPr lang="en-US" sz="3600" dirty="0"/>
              <a:t>Communication between students and professors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71" y="2836373"/>
            <a:ext cx="2487561" cy="248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71" y="1357803"/>
            <a:ext cx="2466945" cy="246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40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Communications at NEIU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183"/>
            <a:ext cx="6704729" cy="3795713"/>
          </a:xfrm>
        </p:spPr>
        <p:txBody>
          <a:bodyPr>
            <a:noAutofit/>
          </a:bodyPr>
          <a:lstStyle/>
          <a:p>
            <a:r>
              <a:rPr lang="en-US" sz="3600" dirty="0"/>
              <a:t>Communication between students</a:t>
            </a:r>
          </a:p>
          <a:p>
            <a:pPr lvl="1"/>
            <a:r>
              <a:rPr lang="en-US" sz="3200" dirty="0"/>
              <a:t>Tutoring</a:t>
            </a:r>
          </a:p>
          <a:p>
            <a:r>
              <a:rPr lang="en-US" sz="3600" dirty="0"/>
              <a:t>Communication between students and professors</a:t>
            </a:r>
          </a:p>
          <a:p>
            <a:r>
              <a:rPr lang="en-US" sz="3600" dirty="0"/>
              <a:t>Communication between staff members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71" y="2836373"/>
            <a:ext cx="2487561" cy="2487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71" y="1357803"/>
            <a:ext cx="2466945" cy="2466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19799" r="7527" b="28746"/>
          <a:stretch/>
        </p:blipFill>
        <p:spPr>
          <a:xfrm>
            <a:off x="7337371" y="5040100"/>
            <a:ext cx="3224981" cy="14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7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How does it All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User communicates to server</a:t>
            </a:r>
          </a:p>
          <a:p>
            <a:r>
              <a:rPr lang="en-US" sz="4400" dirty="0"/>
              <a:t>Server responds</a:t>
            </a:r>
          </a:p>
          <a:p>
            <a:pPr lvl="1"/>
            <a:r>
              <a:rPr lang="en-US" sz="4000" dirty="0"/>
              <a:t>Connects the source user to the destination user</a:t>
            </a:r>
          </a:p>
          <a:p>
            <a:r>
              <a:rPr lang="en-US" sz="4400" dirty="0"/>
              <a:t>Users are able to communicate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7926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47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Application Process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99FA-CEE2-448B-B282-28C438A40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53838"/>
          <a:stretch/>
        </p:blipFill>
        <p:spPr>
          <a:xfrm>
            <a:off x="108520" y="2433099"/>
            <a:ext cx="11974959" cy="32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3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ln>
                  <a:solidFill>
                    <a:sysClr val="windowText" lastClr="000000"/>
                  </a:solidFill>
                </a:ln>
              </a:rPr>
              <a:t>What is XMPP?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b="1" dirty="0"/>
              <a:t>XMPP</a:t>
            </a:r>
          </a:p>
          <a:p>
            <a:pPr lvl="1"/>
            <a:r>
              <a:rPr lang="en-US" sz="4000" dirty="0"/>
              <a:t>X: Extensible</a:t>
            </a:r>
          </a:p>
          <a:p>
            <a:pPr lvl="1"/>
            <a:r>
              <a:rPr lang="en-US" sz="4000" dirty="0"/>
              <a:t>M: Messaging</a:t>
            </a:r>
          </a:p>
          <a:p>
            <a:pPr lvl="1"/>
            <a:r>
              <a:rPr lang="en-US" sz="4000" dirty="0"/>
              <a:t>P: Presence</a:t>
            </a:r>
          </a:p>
          <a:p>
            <a:pPr lvl="1"/>
            <a:r>
              <a:rPr lang="en-US" sz="4000" dirty="0"/>
              <a:t>P: Protocol</a:t>
            </a:r>
          </a:p>
          <a:p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5782470" y="1932972"/>
            <a:ext cx="4934790" cy="4693925"/>
            <a:chOff x="5782470" y="1932972"/>
            <a:chExt cx="4934790" cy="46939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257"/>
            <a:stretch/>
          </p:blipFill>
          <p:spPr>
            <a:xfrm>
              <a:off x="5782470" y="1932972"/>
              <a:ext cx="4840263" cy="36206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56" b="-1118"/>
            <a:stretch/>
          </p:blipFill>
          <p:spPr>
            <a:xfrm>
              <a:off x="5876997" y="5553666"/>
              <a:ext cx="4840263" cy="1073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33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0473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Application Process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5DE26-EACB-4774-B302-F8BC4864F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0" t="8746" r="16010" b="46931"/>
          <a:stretch/>
        </p:blipFill>
        <p:spPr>
          <a:xfrm>
            <a:off x="283573" y="1868557"/>
            <a:ext cx="11624853" cy="41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7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DEMO</a:t>
            </a:r>
          </a:p>
        </p:txBody>
      </p:sp>
      <p:pic>
        <p:nvPicPr>
          <p:cNvPr id="4" name="computer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2249488"/>
            <a:ext cx="7089775" cy="3795712"/>
          </a:xfrm>
        </p:spPr>
      </p:pic>
    </p:spTree>
    <p:extLst>
      <p:ext uri="{BB962C8B-B14F-4D97-AF65-F5344CB8AC3E}">
        <p14:creationId xmlns:p14="http://schemas.microsoft.com/office/powerpoint/2010/main" val="18285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/>
          </a:bodyPr>
          <a:lstStyle/>
          <a:p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976437"/>
            <a:ext cx="112204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8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/>
          </a:bodyPr>
          <a:lstStyle/>
          <a:p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288" r="5885"/>
          <a:stretch/>
        </p:blipFill>
        <p:spPr>
          <a:xfrm>
            <a:off x="1141412" y="3252672"/>
            <a:ext cx="9763760" cy="17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1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Future of 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/>
          </a:bodyPr>
          <a:lstStyle/>
          <a:p>
            <a:r>
              <a:rPr lang="en-US" sz="4400" dirty="0"/>
              <a:t>Implementation of an user interface (GUI)</a:t>
            </a:r>
          </a:p>
          <a:p>
            <a:r>
              <a:rPr lang="en-US" sz="4400" dirty="0"/>
              <a:t>Encryption &amp; Decryption</a:t>
            </a:r>
          </a:p>
          <a:p>
            <a:r>
              <a:rPr lang="en-US" sz="4400" dirty="0"/>
              <a:t>Sharing of Documents and Files</a:t>
            </a:r>
          </a:p>
        </p:txBody>
      </p:sp>
    </p:spTree>
    <p:extLst>
      <p:ext uri="{BB962C8B-B14F-4D97-AF65-F5344CB8AC3E}">
        <p14:creationId xmlns:p14="http://schemas.microsoft.com/office/powerpoint/2010/main" val="2135591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n>
                  <a:solidFill>
                    <a:sysClr val="windowText" lastClr="000000"/>
                  </a:solidFill>
                </a:ln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6972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n>
                  <a:solidFill>
                    <a:sysClr val="windowText" lastClr="000000"/>
                  </a:solidFill>
                </a:ln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3177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 fontScale="92500" lnSpcReduction="20000"/>
          </a:bodyPr>
          <a:lstStyle/>
          <a:p>
            <a:r>
              <a:rPr lang="en-US" sz="4400" dirty="0">
                <a:hlinkClick r:id="rId2"/>
              </a:rPr>
              <a:t>https://xmpp.org/about/technology-overview.html</a:t>
            </a:r>
          </a:p>
          <a:p>
            <a:r>
              <a:rPr lang="en-US" sz="4400" dirty="0">
                <a:hlinkClick r:id="rId2"/>
              </a:rPr>
              <a:t>https://xmpp.org/about/faq.html</a:t>
            </a:r>
          </a:p>
          <a:p>
            <a:r>
              <a:rPr lang="en-US" sz="4400" dirty="0">
                <a:hlinkClick r:id="rId2"/>
              </a:rPr>
              <a:t>https://xmpp.org/about/history.html</a:t>
            </a:r>
          </a:p>
          <a:p>
            <a:r>
              <a:rPr lang="en-US" sz="4400" dirty="0">
                <a:hlinkClick r:id="rId2"/>
              </a:rPr>
              <a:t>https://xmpp.org/about/</a:t>
            </a: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8381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ln>
                  <a:solidFill>
                    <a:sysClr val="windowText" lastClr="000000"/>
                  </a:solidFill>
                </a:ln>
              </a:rPr>
              <a:t>What is XMPP?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Developed by the homonym community in 1999 </a:t>
            </a:r>
          </a:p>
          <a:p>
            <a:r>
              <a:rPr lang="en-US" sz="4400" dirty="0"/>
              <a:t>May 2000 Version 1.0 was released.</a:t>
            </a:r>
          </a:p>
          <a:p>
            <a:r>
              <a:rPr lang="en-US" sz="4400" dirty="0"/>
              <a:t>2002 Internet Engineering Task Force (IETF) formed XMPP</a:t>
            </a:r>
          </a:p>
          <a:p>
            <a:r>
              <a:rPr lang="en-US" sz="4400" dirty="0"/>
              <a:t>Today, tens of thousands of XMPP servers run today which is used by millions of users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72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</a:rPr>
              <a:t>What is XMPP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6" y="2030013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Communications</a:t>
            </a:r>
          </a:p>
          <a:p>
            <a:pPr lvl="1"/>
            <a:r>
              <a:rPr lang="en-US" sz="3400" dirty="0"/>
              <a:t>User to user</a:t>
            </a:r>
          </a:p>
          <a:p>
            <a:pPr lvl="2"/>
            <a:r>
              <a:rPr lang="en-US" sz="3400" dirty="0"/>
              <a:t>Social Media</a:t>
            </a:r>
          </a:p>
          <a:p>
            <a:pPr lvl="2"/>
            <a:r>
              <a:rPr lang="en-US" sz="3400" dirty="0"/>
              <a:t>Gaming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210" y="-2826913"/>
            <a:ext cx="4931245" cy="4263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18090372" y="1324828"/>
            <a:ext cx="1124670" cy="117652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4012920" y="1568668"/>
            <a:ext cx="400503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14012921" y="2132548"/>
            <a:ext cx="386279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771" y="5022672"/>
            <a:ext cx="2469708" cy="13913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16" y="5077582"/>
            <a:ext cx="2450617" cy="124025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17927" r="9768" b="38086"/>
          <a:stretch/>
        </p:blipFill>
        <p:spPr>
          <a:xfrm>
            <a:off x="5703373" y="1925212"/>
            <a:ext cx="2867363" cy="9253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291" y="1876141"/>
            <a:ext cx="1472537" cy="1250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8254209" y="2839102"/>
            <a:ext cx="1876011" cy="19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1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</a:rPr>
              <a:t>What is XMPP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6" y="2030013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Communications</a:t>
            </a:r>
          </a:p>
          <a:p>
            <a:pPr lvl="1"/>
            <a:r>
              <a:rPr lang="en-US" sz="3400" dirty="0"/>
              <a:t>User to user</a:t>
            </a:r>
          </a:p>
          <a:p>
            <a:pPr lvl="2"/>
            <a:r>
              <a:rPr lang="en-US" sz="3400" dirty="0"/>
              <a:t>Social Media</a:t>
            </a:r>
          </a:p>
          <a:p>
            <a:pPr lvl="2"/>
            <a:r>
              <a:rPr lang="en-US" sz="3400" dirty="0"/>
              <a:t>Gaming</a:t>
            </a:r>
          </a:p>
          <a:p>
            <a:pPr lvl="1"/>
            <a:r>
              <a:rPr lang="en-US" sz="3600" dirty="0"/>
              <a:t>User to device</a:t>
            </a:r>
          </a:p>
          <a:p>
            <a:pPr lvl="2"/>
            <a:r>
              <a:rPr lang="en-US" sz="3400" dirty="0"/>
              <a:t>Internet of Things (</a:t>
            </a:r>
            <a:r>
              <a:rPr lang="en-US" sz="3400" dirty="0" err="1"/>
              <a:t>IoT</a:t>
            </a:r>
            <a:r>
              <a:rPr lang="en-US" sz="3400" dirty="0"/>
              <a:t>)</a:t>
            </a:r>
          </a:p>
          <a:p>
            <a:endParaRPr lang="en-US" sz="44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210" y="-2826913"/>
            <a:ext cx="4931245" cy="4263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18090372" y="1324828"/>
            <a:ext cx="1124670" cy="117652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4012920" y="1568668"/>
            <a:ext cx="400503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14012921" y="2132548"/>
            <a:ext cx="3862794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5509948" y="2268639"/>
            <a:ext cx="1403396" cy="14681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28" y="1730906"/>
            <a:ext cx="2543571" cy="2543571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6779609" y="2496572"/>
            <a:ext cx="96973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H="1">
            <a:off x="6779609" y="3234072"/>
            <a:ext cx="96973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/>
          <a:srcRect b="8487"/>
          <a:stretch/>
        </p:blipFill>
        <p:spPr>
          <a:xfrm>
            <a:off x="9580287" y="4573584"/>
            <a:ext cx="2057400" cy="20309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7047648" y="4726370"/>
            <a:ext cx="1403396" cy="1468106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8317309" y="4954303"/>
            <a:ext cx="96973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>
            <a:off x="8317309" y="5691803"/>
            <a:ext cx="96973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8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b="1" dirty="0">
                <a:ln>
                  <a:solidFill>
                    <a:sysClr val="windowText" lastClr="000000"/>
                  </a:solidFill>
                </a:ln>
              </a:rPr>
              <a:t>What is XMPP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5713"/>
          </a:xfrm>
        </p:spPr>
        <p:txBody>
          <a:bodyPr>
            <a:normAutofit/>
          </a:bodyPr>
          <a:lstStyle/>
          <a:p>
            <a:pPr lvl="1"/>
            <a:r>
              <a:rPr lang="en-US" sz="4000" dirty="0"/>
              <a:t>User to server</a:t>
            </a:r>
          </a:p>
          <a:p>
            <a:pPr lvl="2"/>
            <a:r>
              <a:rPr lang="en-US" sz="3600" dirty="0"/>
              <a:t>Request information</a:t>
            </a:r>
          </a:p>
          <a:p>
            <a:pPr lvl="2"/>
            <a:endParaRPr lang="en-US" sz="3600" dirty="0"/>
          </a:p>
          <a:p>
            <a:pPr lvl="1"/>
            <a:r>
              <a:rPr lang="en-US" sz="4000" dirty="0"/>
              <a:t>Server to server</a:t>
            </a:r>
            <a:endParaRPr lang="en-US" sz="4800" dirty="0"/>
          </a:p>
          <a:p>
            <a:pPr lvl="2"/>
            <a:r>
              <a:rPr lang="en-US" sz="3600" dirty="0"/>
              <a:t>Data 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88" y="2316611"/>
            <a:ext cx="1405721" cy="1732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4376" r="5000" b="4875"/>
          <a:stretch/>
        </p:blipFill>
        <p:spPr>
          <a:xfrm>
            <a:off x="6435923" y="2448956"/>
            <a:ext cx="1403396" cy="146810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7705584" y="2676889"/>
            <a:ext cx="96973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705584" y="3414389"/>
            <a:ext cx="96973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71" y="4563740"/>
            <a:ext cx="1405721" cy="173279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7418147" y="4924306"/>
            <a:ext cx="969737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7418147" y="5661806"/>
            <a:ext cx="96973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32" y="4510075"/>
            <a:ext cx="1405721" cy="17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9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What popular applications uses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</a:rPr>
              <a:t>xmpp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6000168" cy="3795713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/>
              <a:t>Google: Cloud messaging</a:t>
            </a:r>
          </a:p>
          <a:p>
            <a:r>
              <a:rPr lang="en-US" sz="4400" dirty="0"/>
              <a:t>WhatsApp: Chat</a:t>
            </a:r>
          </a:p>
          <a:p>
            <a:r>
              <a:rPr lang="en-US" sz="4400" dirty="0"/>
              <a:t>Facebook: Chat</a:t>
            </a:r>
          </a:p>
          <a:p>
            <a:r>
              <a:rPr lang="en-US" sz="4400" dirty="0"/>
              <a:t>NATO (North Atlantic Treaty Organization): Tactical Chat</a:t>
            </a:r>
          </a:p>
          <a:p>
            <a:r>
              <a:rPr lang="en-US" sz="4400" dirty="0"/>
              <a:t>IETF: Online Meetings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19" y="3492280"/>
            <a:ext cx="1496739" cy="1496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95" y="2386441"/>
            <a:ext cx="1496739" cy="1496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063" y="3204967"/>
            <a:ext cx="1494810" cy="1494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8602"/>
          <a:stretch/>
        </p:blipFill>
        <p:spPr>
          <a:xfrm>
            <a:off x="8227399" y="4533459"/>
            <a:ext cx="1494810" cy="15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5525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No internet connection required</a:t>
            </a:r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4478" r="7069" b="14178"/>
          <a:stretch/>
        </p:blipFill>
        <p:spPr>
          <a:xfrm>
            <a:off x="9645445" y="1867374"/>
            <a:ext cx="1696933" cy="16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6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0CCC-5418-4CBB-A757-013F5E89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b="1" dirty="0">
                <a:ln>
                  <a:solidFill>
                    <a:sysClr val="windowText" lastClr="000000"/>
                  </a:solidFill>
                </a:ln>
              </a:rPr>
              <a:t>Why should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0FD8-1327-4492-BC11-D28B976F7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95525"/>
            <a:ext cx="9905999" cy="3795713"/>
          </a:xfrm>
        </p:spPr>
        <p:txBody>
          <a:bodyPr>
            <a:noAutofit/>
          </a:bodyPr>
          <a:lstStyle/>
          <a:p>
            <a:r>
              <a:rPr lang="en-US" sz="4400" dirty="0"/>
              <a:t>No internet connection required</a:t>
            </a:r>
          </a:p>
          <a:p>
            <a:r>
              <a:rPr lang="en-US" sz="4400" dirty="0"/>
              <a:t>Private Communications</a:t>
            </a:r>
          </a:p>
          <a:p>
            <a:endParaRPr lang="en-US" sz="4400" dirty="0"/>
          </a:p>
          <a:p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4478" r="7069" b="14178"/>
          <a:stretch/>
        </p:blipFill>
        <p:spPr>
          <a:xfrm>
            <a:off x="9645445" y="1867374"/>
            <a:ext cx="1696933" cy="16969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936" y="3173183"/>
            <a:ext cx="1885543" cy="162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53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410</Words>
  <Application>Microsoft Office PowerPoint</Application>
  <PresentationFormat>Widescreen</PresentationFormat>
  <Paragraphs>96</Paragraphs>
  <Slides>27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Trebuchet MS</vt:lpstr>
      <vt:lpstr>Tw Cen MT</vt:lpstr>
      <vt:lpstr>Circuit</vt:lpstr>
      <vt:lpstr>Enable Private and Independent Communications Using The XMPP Protocol </vt:lpstr>
      <vt:lpstr>What is XMPP?</vt:lpstr>
      <vt:lpstr>What is XMPP?</vt:lpstr>
      <vt:lpstr>What is XMPP used for?</vt:lpstr>
      <vt:lpstr>What is XMPP used for?</vt:lpstr>
      <vt:lpstr>What is XMPP used for?</vt:lpstr>
      <vt:lpstr>What popular applications uses xmpp?</vt:lpstr>
      <vt:lpstr>Why should we use it?</vt:lpstr>
      <vt:lpstr>Why should we use it?</vt:lpstr>
      <vt:lpstr>Why should we use it?</vt:lpstr>
      <vt:lpstr>Why should we use it?</vt:lpstr>
      <vt:lpstr>Why should we use it?</vt:lpstr>
      <vt:lpstr>Why should we use it?</vt:lpstr>
      <vt:lpstr>Why should we use it?</vt:lpstr>
      <vt:lpstr>Communications at NEIU</vt:lpstr>
      <vt:lpstr>Communications at NEIU</vt:lpstr>
      <vt:lpstr>Communications at NEIU</vt:lpstr>
      <vt:lpstr>How does it All work?</vt:lpstr>
      <vt:lpstr>Application Process</vt:lpstr>
      <vt:lpstr>Application Process</vt:lpstr>
      <vt:lpstr>DEMO</vt:lpstr>
      <vt:lpstr>DEMO</vt:lpstr>
      <vt:lpstr>DEMO</vt:lpstr>
      <vt:lpstr>Future of the Application</vt:lpstr>
      <vt:lpstr>Questions?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Enable Private and Independent Communications Using The XMPP Protocol</dc:title>
  <dc:creator>Daniel Roldan</dc:creator>
  <cp:lastModifiedBy>Daniel</cp:lastModifiedBy>
  <cp:revision>28</cp:revision>
  <dcterms:created xsi:type="dcterms:W3CDTF">2019-04-16T14:27:41Z</dcterms:created>
  <dcterms:modified xsi:type="dcterms:W3CDTF">2019-04-19T04:14:44Z</dcterms:modified>
</cp:coreProperties>
</file>